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2" autoAdjust="0"/>
    <p:restoredTop sz="94712" autoAdjust="0"/>
  </p:normalViewPr>
  <p:slideViewPr>
    <p:cSldViewPr>
      <p:cViewPr varScale="1">
        <p:scale>
          <a:sx n="104" d="100"/>
          <a:sy n="104" d="100"/>
        </p:scale>
        <p:origin x="756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11AD3A-29BF-AC5E-DF3A-3E2E81AF52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A93001-F586-4753-9497-6FDE4E60CDDF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7ACBC7-4D16-8EBA-5154-B9F171CC22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C2D905-7FFC-D1A0-99F5-6B30DA3DA1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F91F24-14FE-4F17-86E2-BAA3BED8A24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0928223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6D4DD4-650B-CA8B-F5B7-1181FD04AB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EA3D62-AEC5-4BD6-B27A-C2A41B26BE42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04A491-9C39-FBCD-4C0D-A16A42F1DD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8AC631-8D72-4FAE-DC06-44210EA1F2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A870BC-150B-461F-AF1B-CE72D732FF3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4156327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4DF5ED-E4B7-CB36-8280-935EDFCCF3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2E781A-73CA-445F-A65E-16FA324ABC5C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5BD7EF-D461-B272-4689-F5B6DC074D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308024-0977-331C-61C8-482E7024CA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7A51E7-5440-4A18-94D3-6B92600D729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24405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1149CA-8DC0-CEDB-8211-25F987C92D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7C2536-19AE-43CF-97B2-A8FF6A12987B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F511C2-C6F4-E359-BFFD-72E6EEAFB4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1C3A3A-777E-715C-EFDE-C22EFA38BB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1706CF-AC5A-4252-B6FC-6C1ADBD029E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7331660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008C40-12E5-26F7-C694-F1F7A462F2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2D3073-95CA-4ADD-A751-89AFE762ED03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6FFA6E-0A2C-35B1-0DAD-2D5CD51B29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37D389-4067-D0C6-5AEF-8DED8D41D7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D06765-960F-4711-899D-63A0F8D1457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7263512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7F04BCB-9D07-F542-0508-5BDCCBDA73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01C889-329F-4E23-A737-C3848A7EA99B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CFE6974-301B-DC23-909D-3B26E6901A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731110D-335E-F9BD-B1F6-EC1A67CAD1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D9608D-4C93-4C97-847D-318AE5D190B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981136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D94265B4-460E-EA35-C9AF-A7100CDB28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69D9C1-2867-426E-A402-719BC44090AC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06566DAC-CF6E-120B-6E06-B7BA08CB96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A5E1402F-971A-9331-08B3-FC84F54016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3ADAC7-DC51-4CE7-A954-91635C32F76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8860870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5DE6217A-AABA-0C83-11AF-01E3EEEF01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D27A08-8D5E-4DAC-82F3-099BD6438FD0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A86BF739-3B04-F6E7-72C9-BDC3049A9B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226BF851-819C-BFAB-B865-67D413CDF0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69717A-0539-48FB-8E6F-E034F625725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0348751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5150C307-F045-87F0-C86A-12A640FAB6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6BD6F0-A518-417F-9AD6-5507023B94F9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092EA059-02E7-DE22-478A-9A7CAACE67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A1AA5EB3-B48D-9FDE-8594-60F39D4A5A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C3BDF9-B8A6-4137-9D68-91A2C2BD267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0792516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0D23B8B-C005-17B8-D3C3-BECD7D98E4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CEFCBF-C500-4789-ABB9-DD730DA6FEB3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2FC747F-5538-9134-53A2-89FF574851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63D85FF-2401-F813-1B55-77712C99BD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00525B-A4B4-4098-B88D-68213FFF888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1479567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7F7AFB1-4745-2C34-54B6-A5054112B7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3879EC-CC6E-41C1-A32D-9EC408541107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A60A589-C60B-5AF2-9F5D-B567E0ED76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8C97EB0-BC38-2B49-E5D0-69110C9B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F8418D-FCF1-49EC-A01B-05A284291F4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5851043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26A8F918-AAE8-7C0B-8033-D5ADB89FE22B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AU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D9E5A515-9CE9-318B-D34F-9F23DB6F3E6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AU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BB43AB-6B86-6F5A-4119-AF74CA34D33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E6C5454-5113-48B0-A13C-042E23C0296F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C30F11-619F-A835-A3A0-0AD8671930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654693-643A-EA59-93EB-AC4A95AC086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77B12829-DDB8-4E34-AC86-6762AF590E5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AB4D8AA-AD77-44C0-85F2-651B564C0A0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50863" y="620713"/>
            <a:ext cx="11306175" cy="5903912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AU" sz="1900" dirty="0">
                <a:solidFill>
                  <a:schemeClr val="bg1"/>
                </a:solidFill>
              </a:rPr>
              <a:t>Verse 1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I cannot tell why He whom angels worship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Should set His love upon the sons of men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Or why as Shepherd He should seek the wanderers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To bring them back they know not how or when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But this I know that He was born of Mary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When Bethlehem's manger was His only home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And that He lived at Nazareth and laboured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And so the Saviour </a:t>
            </a:r>
            <a:r>
              <a:rPr lang="en-AU" sz="4000" dirty="0" err="1">
                <a:solidFill>
                  <a:schemeClr val="bg1"/>
                </a:solidFill>
              </a:rPr>
              <a:t>Saviour</a:t>
            </a:r>
            <a:r>
              <a:rPr lang="en-AU" sz="4000" dirty="0">
                <a:solidFill>
                  <a:schemeClr val="bg1"/>
                </a:solidFill>
              </a:rPr>
              <a:t> of the world is come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93DDAF3-B475-1094-87CD-30FB5BA0D5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66763" y="333375"/>
            <a:ext cx="11161712" cy="5975350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AU" sz="1600" dirty="0">
                <a:solidFill>
                  <a:schemeClr val="bg1"/>
                </a:solidFill>
              </a:rPr>
              <a:t>Verse 2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I cannot tell how silently He suffered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As with His peace He graced this place of tears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Or how His heart upon the cross was broken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The crown of pain to three and thirty years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But this I know He heals the broken-hearted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And stays our sin and calms our lurking fear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And lifts the burden from the heavy-laden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For yet the Saviour </a:t>
            </a:r>
            <a:r>
              <a:rPr lang="en-AU" sz="4000" dirty="0" err="1">
                <a:solidFill>
                  <a:schemeClr val="bg1"/>
                </a:solidFill>
              </a:rPr>
              <a:t>Saviour</a:t>
            </a:r>
            <a:r>
              <a:rPr lang="en-AU" sz="4000" dirty="0">
                <a:solidFill>
                  <a:schemeClr val="bg1"/>
                </a:solidFill>
              </a:rPr>
              <a:t> of the world is here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35091E5F-FE28-D98E-4256-31C83F65F5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95325" y="549275"/>
            <a:ext cx="11161713" cy="5903913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AU" sz="1700" dirty="0">
                <a:solidFill>
                  <a:schemeClr val="bg1"/>
                </a:solidFill>
              </a:rPr>
              <a:t>Verse 3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I cannot tell how He will win the nations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How He will claim His earthly heritage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How satisfy the needs and aspirations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Of east and west of sinner and of sage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But this I know all flesh shall see His glory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And He shall reap the harvest He has sown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And some glad day His sun shall shine in splendour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When He the Saviour </a:t>
            </a:r>
            <a:r>
              <a:rPr lang="en-AU" sz="4000" dirty="0" err="1">
                <a:solidFill>
                  <a:schemeClr val="bg1"/>
                </a:solidFill>
              </a:rPr>
              <a:t>Saviour</a:t>
            </a:r>
            <a:r>
              <a:rPr lang="en-AU" sz="4000" dirty="0">
                <a:solidFill>
                  <a:schemeClr val="bg1"/>
                </a:solidFill>
              </a:rPr>
              <a:t> of the world is known</a:t>
            </a:r>
            <a:endParaRPr lang="en-AU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B8C1856-5F5F-42E7-0BB8-9CC0507F0E0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9425" y="404813"/>
            <a:ext cx="11449050" cy="5903912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AU" sz="2000" dirty="0">
                <a:solidFill>
                  <a:schemeClr val="bg1"/>
                </a:solidFill>
              </a:rPr>
              <a:t>Verse 4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I cannot tell how all the lands shall worship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When at His bidding every storm is stilled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Or who can say how great the jubilation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When all the hearts of men with love are filled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But this I know the skies will thrill with rapture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And myriad </a:t>
            </a:r>
            <a:r>
              <a:rPr lang="en-AU" sz="4000" dirty="0" err="1">
                <a:solidFill>
                  <a:schemeClr val="bg1"/>
                </a:solidFill>
              </a:rPr>
              <a:t>myriad</a:t>
            </a:r>
            <a:r>
              <a:rPr lang="en-AU" sz="4000" dirty="0">
                <a:solidFill>
                  <a:schemeClr val="bg1"/>
                </a:solidFill>
              </a:rPr>
              <a:t> human voices sing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And earth to heaven and heaven to earth will answer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At last the Saviour </a:t>
            </a:r>
            <a:r>
              <a:rPr lang="en-AU" sz="4000" dirty="0" err="1">
                <a:solidFill>
                  <a:schemeClr val="bg1"/>
                </a:solidFill>
              </a:rPr>
              <a:t>Saviour</a:t>
            </a:r>
            <a:r>
              <a:rPr lang="en-AU" sz="4000" dirty="0">
                <a:solidFill>
                  <a:schemeClr val="bg1"/>
                </a:solidFill>
              </a:rPr>
              <a:t> of the world is King</a:t>
            </a:r>
          </a:p>
        </p:txBody>
      </p:sp>
      <p:sp>
        <p:nvSpPr>
          <p:cNvPr id="5123" name="Rectangle 1">
            <a:extLst>
              <a:ext uri="{FF2B5EF4-FFF2-40B4-BE49-F238E27FC236}">
                <a16:creationId xmlns:a16="http://schemas.microsoft.com/office/drawing/2014/main" id="{8070B621-119E-E22B-C88C-C15EA47DF8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9063" y="5902325"/>
            <a:ext cx="4572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800">
                <a:solidFill>
                  <a:schemeClr val="bg1"/>
                </a:solidFill>
              </a:rPr>
              <a:t>CCLI Song # 110119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800">
                <a:solidFill>
                  <a:schemeClr val="bg1"/>
                </a:solidFill>
              </a:rPr>
              <a:t>John Barnard | William Young Fullerton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800">
                <a:solidFill>
                  <a:schemeClr val="bg1"/>
                </a:solidFill>
              </a:rPr>
              <a:t>© Words: Public Domain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800">
                <a:solidFill>
                  <a:schemeClr val="bg1"/>
                </a:solidFill>
              </a:rPr>
              <a:t>Music: 1982 John Barnard - The Jubilate Group (Admin. by Hope Publishing Company)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800">
                <a:solidFill>
                  <a:schemeClr val="bg1"/>
                </a:solidFill>
              </a:rPr>
              <a:t>For use solely with the SongSelect Terms of Use.  All rights reserved. www.ccli.com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800">
                <a:solidFill>
                  <a:schemeClr val="bg1"/>
                </a:solidFill>
              </a:rPr>
              <a:t>CCLI Licence #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</TotalTime>
  <Words>343</Words>
  <Application>Microsoft Office PowerPoint</Application>
  <PresentationFormat>Widescreen</PresentationFormat>
  <Paragraphs>42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Calibri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Salvation Army Southern Territory Australia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ITS</dc:creator>
  <cp:lastModifiedBy>Narelle Wheaton</cp:lastModifiedBy>
  <cp:revision>4</cp:revision>
  <dcterms:created xsi:type="dcterms:W3CDTF">2016-01-14T03:36:35Z</dcterms:created>
  <dcterms:modified xsi:type="dcterms:W3CDTF">2023-06-08T05:29:54Z</dcterms:modified>
</cp:coreProperties>
</file>